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62" r:id="rId5"/>
    <p:sldId id="258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4460~1\AppData\Local\Temp\IMG-20210205-WA0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9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6125377611633044123;0;1&amp;exif=1&amp;full=1&amp;x-email=ms.ddt2017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apf.mail.ru/cgi-bin/readmsg?id=16125377611633044123;0;1&amp;exif=1&amp;full=1&amp;x-email=ms.ddt2017%40mail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apf.mail.ru/cgi-bin/readmsg?id=16125377611633044123;0;1&amp;exif=1&amp;full=1&amp;x-email=ms.ddt2017%40mail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apf.mail.ru/cgi-bin/readmsg?id=16125377611633044123;0;1&amp;exif=1&amp;full=1&amp;x-email=ms.ddt2017%40mail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13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f.mail.ru/cgi-bin/readmsg?id=16125377611633044123;0;3&amp;exif=1&amp;full=1&amp;x-email=ms.ddt2017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61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72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88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18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30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Лариса</cp:lastModifiedBy>
  <cp:revision>2</cp:revision>
  <dcterms:created xsi:type="dcterms:W3CDTF">2021-02-05T15:26:56Z</dcterms:created>
  <dcterms:modified xsi:type="dcterms:W3CDTF">2021-02-05T15:34:01Z</dcterms:modified>
</cp:coreProperties>
</file>